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8350" y="2319337"/>
            <a:ext cx="8115300" cy="2219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19237"/>
            <a:ext cx="1171575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724523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708920"/>
            <a:ext cx="769620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5644"/>
            <a:ext cx="1159192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936197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19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12776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52587"/>
            <a:ext cx="116776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3573016"/>
            <a:ext cx="439248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47812"/>
            <a:ext cx="116681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695948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528762"/>
            <a:ext cx="1017270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149080"/>
            <a:ext cx="898207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6515100" cy="3286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127" y="4869160"/>
            <a:ext cx="10725150" cy="1514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3140968"/>
            <a:ext cx="11008925" cy="3528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29950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2780928"/>
            <a:ext cx="4552950" cy="3429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1744" y="2802904"/>
            <a:ext cx="45529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418193" cy="54907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5013176"/>
            <a:ext cx="165618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0389" y="5997024"/>
            <a:ext cx="165618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20813"/>
            <a:ext cx="5219700" cy="145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772816"/>
            <a:ext cx="11658600" cy="4181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5229200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85912"/>
            <a:ext cx="110966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189046"/>
            <a:ext cx="3257550" cy="2905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8328" y="2278652"/>
            <a:ext cx="165618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5018"/>
            <a:ext cx="11639550" cy="3552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7" y="3892296"/>
            <a:ext cx="3096344" cy="29210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904370" y="3140968"/>
            <a:ext cx="251211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0776"/>
            <a:ext cx="1169670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537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57993" y="5119017"/>
            <a:ext cx="2354231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204864"/>
            <a:ext cx="95440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528839"/>
            <a:ext cx="10729192" cy="17003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7823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4077072"/>
            <a:ext cx="972108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5037770"/>
            <a:ext cx="10945216" cy="1114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348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143125"/>
            <a:ext cx="1076325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3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519362"/>
            <a:ext cx="11630025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523370"/>
            <a:ext cx="165618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7948" y="3588241"/>
            <a:ext cx="165618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652587"/>
            <a:ext cx="10782300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50" y="5205412"/>
            <a:ext cx="4533900" cy="1504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08168" y="1652587"/>
            <a:ext cx="3878982" cy="36486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486025"/>
            <a:ext cx="2808312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365104"/>
            <a:ext cx="676875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6063443"/>
            <a:ext cx="367240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09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35360"/>
            <a:ext cx="803910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1836" y="3140968"/>
            <a:ext cx="887452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1836" y="3974345"/>
            <a:ext cx="887452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1836" y="4946619"/>
            <a:ext cx="887452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1836" y="5930467"/>
            <a:ext cx="887452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83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276872"/>
            <a:ext cx="878205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4186758"/>
            <a:ext cx="914501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4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211"/>
          <a:stretch/>
        </p:blipFill>
        <p:spPr>
          <a:xfrm>
            <a:off x="263352" y="1484784"/>
            <a:ext cx="11743184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622613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866900"/>
            <a:ext cx="1113472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57362"/>
            <a:ext cx="1163002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052736"/>
            <a:ext cx="8086725" cy="539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5048" y="824136"/>
            <a:ext cx="8286750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86963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20688"/>
            <a:ext cx="4781550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268760"/>
            <a:ext cx="8086725" cy="5391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9639" y="1268760"/>
            <a:ext cx="8286750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2025-12-17T12:10:01Z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